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2" r:id="rId4"/>
    <p:sldId id="260" r:id="rId5"/>
    <p:sldId id="266" r:id="rId6"/>
    <p:sldId id="267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8"/>
  </p:normalViewPr>
  <p:slideViewPr>
    <p:cSldViewPr snapToGrid="0">
      <p:cViewPr>
        <p:scale>
          <a:sx n="87" d="100"/>
          <a:sy n="87" d="100"/>
        </p:scale>
        <p:origin x="24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5F0F-856F-8A62-EC6A-FEEBBB1F7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2C108-3D9A-9154-2536-97E5208C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8FA78-5825-CA35-29DE-DC04A738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CD30-F1EB-5E0F-39B4-179B7842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B35C-F3F1-A1A5-1F76-EFDC4A73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0064-B44E-5A4B-8206-CAFD75BF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F2D24-F420-967B-3ECB-15F5D3F61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7650-32DC-1A15-AB3A-21ED62BA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B8BC-9CF8-7371-1A6F-E376E7C6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9BD9-4FA0-92C1-F3AC-72A9CC53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FE485-26D5-6787-0C1C-F5E7E9AA5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B909D-64D7-FF1D-5AD2-EA183DBF8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13087-F444-4EC4-B407-E1E49803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D3B4E-2AF5-15E9-7CE9-0B8A9A26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DAB3-1D5B-93E7-0604-C375D3F9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EC46-F270-C2FD-1952-B5785767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BA66-EAC7-5CD2-2DDF-852C2333E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01493-6F6A-1AFA-2A9F-949443FC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C9148-AB12-F9FC-FA6B-19BB0284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D0B16-2E25-09D0-AC12-00B914D7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C3F4-5AC8-CF82-E1B4-F05FFE41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CA0D8-B387-227D-F9C7-D19B21CC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3AC35-743E-938C-3C13-F4846277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8472-E224-07E9-B418-DDFABB24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4C85-DB7C-4B3F-EF57-682DB1F3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53D4-20E4-E9E5-A912-DC6592FB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FFD8-5594-BCF2-DF11-902EDEA35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199C8-EE02-8F2B-0031-21A53D286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9D48D-8DFD-9F6A-FED3-E421A91B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11523-2E62-EE9C-879C-A4376415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1DE2D-B139-04CE-EEE5-E1FE64B7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022D-6B05-FD85-738F-601C4B2D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2C09F-BE44-F28E-78C6-EEB2B58FB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9B437-FAD9-7D1C-3716-B200DBAD6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72E84-61B1-562F-21BB-8AEB039B9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984BC-F416-608A-E80F-002464BA3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A2244-954B-51D7-7423-23020A3E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7CC92-59BE-C03D-A14B-8E450D8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30C70D-2BD3-80E6-2B82-40D2AA8F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3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B558-A755-9B1A-A306-CE19C6FA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685F1-3354-9FC4-E6A4-3243D223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24747-788F-BD2A-6832-B6C57099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AE1E2-06BF-2841-7125-278728C6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82EE7-5A36-102A-07CB-2452C17B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47B65-6678-CF10-333D-59ADC89F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258E-0F2C-5BBD-F96B-C8D1E0DC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017D-0C88-E25E-7A16-9DB33B53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6C1D-8F7E-CA0D-BB4B-FA3793B20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306FA-8877-2E05-D9D4-A305711EA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7380E-725D-7199-9F45-4EACAEEA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E661-8957-245C-0800-F8D5A430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34DE1-40D1-9F8E-5069-66EA4AEB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7EAE-750B-2D08-16B2-78E3B3D6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81BD7-B63A-7FCF-DA04-B52019BE2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7E1CB-CC91-21F3-0D7C-EACA2ED42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E656F-5EC0-3F15-0E48-8F8C984D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92322-234E-E521-B06C-E4708EB9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8860A-FF2F-559E-3CD0-C534246A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209B2-7156-DFA3-76D1-CAAA5407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A09C3-0DFF-0E5E-F28C-714CE88CC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F752-DF1F-BA93-EFD4-2C182FBB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D535-95C8-DA4A-B0A5-21AB57FC3058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74AA2-711F-21A7-6C6F-5740AF037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0F95D-27EF-D75E-E507-D056F1DED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B9EE-5499-2546-A063-C26D884D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howmelibrarian.blogspot.com/2012/10/art-in-library.html?m=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cdn.smore.com/u/14e8/2d192cd5470461728dbaa3e00b70f67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10B8-2EF9-965D-C3C4-248D55E29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4D72E-AF66-5131-1780-8BD7EA9CD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elcome to eastern primary school&#10;&#10;Description automatically generated">
            <a:extLst>
              <a:ext uri="{FF2B5EF4-FFF2-40B4-BE49-F238E27FC236}">
                <a16:creationId xmlns:a16="http://schemas.microsoft.com/office/drawing/2014/main" id="{40D33AD0-9A0D-6BB1-8A78-86F5EB30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4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4672E-3C8C-D17A-2652-5CD677BB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-Ready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Celebration December 15th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logo with cartoon monsters&#10;&#10;Description automatically generated">
            <a:extLst>
              <a:ext uri="{FF2B5EF4-FFF2-40B4-BE49-F238E27FC236}">
                <a16:creationId xmlns:a16="http://schemas.microsoft.com/office/drawing/2014/main" id="{AE28D18D-9655-A21A-C4C2-ECD3144ED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6908" y="1659938"/>
            <a:ext cx="5955840" cy="3538123"/>
          </a:xfrm>
        </p:spPr>
      </p:pic>
    </p:spTree>
    <p:extLst>
      <p:ext uri="{BB962C8B-B14F-4D97-AF65-F5344CB8AC3E}">
        <p14:creationId xmlns:p14="http://schemas.microsoft.com/office/powerpoint/2010/main" val="274488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10B8-2EF9-965D-C3C4-248D55E29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4D72E-AF66-5131-1780-8BD7EA9CD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elcome to eastern primary school&#10;&#10;Description automatically generated">
            <a:extLst>
              <a:ext uri="{FF2B5EF4-FFF2-40B4-BE49-F238E27FC236}">
                <a16:creationId xmlns:a16="http://schemas.microsoft.com/office/drawing/2014/main" id="{40D33AD0-9A0D-6BB1-8A78-86F5EB30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Blue ribbon rosette">
            <a:extLst>
              <a:ext uri="{FF2B5EF4-FFF2-40B4-BE49-F238E27FC236}">
                <a16:creationId xmlns:a16="http://schemas.microsoft.com/office/drawing/2014/main" id="{5B5A74A8-647F-FFDB-86C1-2B6CC0050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2" r="4021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FD673-ACED-BCA4-2A48-148130C3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59" y="921165"/>
            <a:ext cx="7345219" cy="1994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PBIS Rewards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27B02-DD91-C65A-5507-4E5AC4A254D8}"/>
              </a:ext>
            </a:extLst>
          </p:cNvPr>
          <p:cNvSpPr txBox="1"/>
          <p:nvPr/>
        </p:nvSpPr>
        <p:spPr>
          <a:xfrm>
            <a:off x="592559" y="2679373"/>
            <a:ext cx="7116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Students may now shop the school store online using earned PBIS points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780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ndscape of frosted trees under a snowy sky">
            <a:extLst>
              <a:ext uri="{FF2B5EF4-FFF2-40B4-BE49-F238E27FC236}">
                <a16:creationId xmlns:a16="http://schemas.microsoft.com/office/drawing/2014/main" id="{6ECE18C0-94B4-01F8-2570-AD8B938AD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2" r="13331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1D686-251F-47ED-FCA6-010C3189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889" y="4845804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December 20</a:t>
            </a:r>
            <a:r>
              <a:rPr lang="en-US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br>
              <a:rPr lang="en-US"/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Half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C9C5-EF54-4494-8B43-AB5C0EBB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504" y="432534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Holiday Art Show </a:t>
            </a: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 descr="Several pieces of art on a wall&#10;&#10;Description automatically generated">
            <a:extLst>
              <a:ext uri="{FF2B5EF4-FFF2-40B4-BE49-F238E27FC236}">
                <a16:creationId xmlns:a16="http://schemas.microsoft.com/office/drawing/2014/main" id="{E97D73BB-09F6-90EC-6BAA-63296774A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2209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813320-2583-7E08-27C5-1DA4B899990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showmelibrarian.blogspot.com/2012/10/art-in-library.html?m=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now covered spruce branches">
            <a:extLst>
              <a:ext uri="{FF2B5EF4-FFF2-40B4-BE49-F238E27FC236}">
                <a16:creationId xmlns:a16="http://schemas.microsoft.com/office/drawing/2014/main" id="{F922FE12-59A3-0CE4-DFDA-0755C4CEE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B9B33-3B24-A28A-570F-4F17591F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90263" cy="1899912"/>
          </a:xfrm>
        </p:spPr>
        <p:txBody>
          <a:bodyPr>
            <a:normAutofit/>
          </a:bodyPr>
          <a:lstStyle/>
          <a:p>
            <a:r>
              <a:rPr lang="en-US" sz="8000" dirty="0"/>
              <a:t>Winter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D6928-CCA9-D562-1D55-8CB79D6C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/>
              <a:t>First Day of Winter Break December 21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Students Return January 8th</a:t>
            </a:r>
          </a:p>
        </p:txBody>
      </p:sp>
    </p:spTree>
    <p:extLst>
      <p:ext uri="{BB962C8B-B14F-4D97-AF65-F5344CB8AC3E}">
        <p14:creationId xmlns:p14="http://schemas.microsoft.com/office/powerpoint/2010/main" val="137125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10B8-2EF9-965D-C3C4-248D55E29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4D72E-AF66-5131-1780-8BD7EA9CD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elcome to eastern primary school&#10;&#10;Description automatically generated">
            <a:extLst>
              <a:ext uri="{FF2B5EF4-FFF2-40B4-BE49-F238E27FC236}">
                <a16:creationId xmlns:a16="http://schemas.microsoft.com/office/drawing/2014/main" id="{40D33AD0-9A0D-6BB1-8A78-86F5EB30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0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D280A-867F-C9B6-01D5-371549B8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422" y="290753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Keep up with EPS by 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downloading </a:t>
            </a:r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Wee Fox Block App</a:t>
            </a:r>
          </a:p>
        </p:txBody>
      </p:sp>
      <p:pic>
        <p:nvPicPr>
          <p:cNvPr id="7" name="Graphic 6" descr="Smart Phone">
            <a:extLst>
              <a:ext uri="{FF2B5EF4-FFF2-40B4-BE49-F238E27FC236}">
                <a16:creationId xmlns:a16="http://schemas.microsoft.com/office/drawing/2014/main" id="{8D387F32-833A-06E3-A163-A299EF28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Wee Fox Block App">
            <a:hlinkClick r:id="rId4"/>
            <a:extLst>
              <a:ext uri="{FF2B5EF4-FFF2-40B4-BE49-F238E27FC236}">
                <a16:creationId xmlns:a16="http://schemas.microsoft.com/office/drawing/2014/main" id="{8A8E2D34-1AC6-0695-AAFD-5F6DB7FE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70" y="2202365"/>
            <a:ext cx="3505295" cy="35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artoon fox in a star shape&#10;&#10;Description automatically generated">
            <a:extLst>
              <a:ext uri="{FF2B5EF4-FFF2-40B4-BE49-F238E27FC236}">
                <a16:creationId xmlns:a16="http://schemas.microsoft.com/office/drawing/2014/main" id="{8077A103-7CC7-2867-2544-1735A779F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335" y="3048000"/>
            <a:ext cx="1432887" cy="15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20084</TotalTime>
  <Words>65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i-Ready  Celebration December 15th</vt:lpstr>
      <vt:lpstr>PowerPoint Presentation</vt:lpstr>
      <vt:lpstr>PBIS Rewards </vt:lpstr>
      <vt:lpstr>December 20th Half Day</vt:lpstr>
      <vt:lpstr>Winter Break</vt:lpstr>
      <vt:lpstr>PowerPoint Presentation</vt:lpstr>
      <vt:lpstr>Keep up with EPS by  downloading the  Wee Fox Block App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foundationsed@gmail.com</dc:creator>
  <cp:lastModifiedBy>foundationsed@gmail.com</cp:lastModifiedBy>
  <cp:revision>3</cp:revision>
  <dcterms:created xsi:type="dcterms:W3CDTF">2023-11-27T00:45:29Z</dcterms:created>
  <dcterms:modified xsi:type="dcterms:W3CDTF">2023-12-10T23:30:06Z</dcterms:modified>
</cp:coreProperties>
</file>