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7" d="100"/>
          <a:sy n="67" d="100"/>
        </p:scale>
        <p:origin x="6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8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1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C6CF-1159-4A5C-9984-01432DB26B3E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52718-CF70-4166-858D-DF5798122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4.m4a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point Background Images | AW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100011"/>
            <a:ext cx="10058400" cy="6043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483167" y="2469894"/>
            <a:ext cx="3140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Hello!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245293" y="768374"/>
            <a:ext cx="6157914" cy="566732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Images | AWB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6" y="0"/>
            <a:ext cx="11558587" cy="719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21743" y="428625"/>
            <a:ext cx="8086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am Ms. Hemingway, your math teacher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4400" dirty="0" smtClean="0"/>
              <a:t>this year. I will be teaching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, 4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, and  5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grade. We will engaged in many math experiences that will be connected to real world situations.</a:t>
            </a:r>
            <a:endParaRPr lang="en-US" sz="4400" dirty="0"/>
          </a:p>
        </p:txBody>
      </p:sp>
      <p:pic>
        <p:nvPicPr>
          <p:cNvPr id="6" name="Picture 5" descr="Dollars Make Sense: Easy Tips to Teach your Kids the Value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4580216"/>
            <a:ext cx="3929062" cy="261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00532" y="700532"/>
            <a:ext cx="3786185" cy="238512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Images | AWB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57224" y="347629"/>
            <a:ext cx="61674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 am so excited to be teaching you here at CBSA.</a:t>
            </a:r>
          </a:p>
          <a:p>
            <a:endParaRPr lang="en-US" sz="4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09 | octubre | 2015 | Citius Junior Empres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5044854"/>
            <a:ext cx="5486400" cy="1716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2357438"/>
            <a:ext cx="4991101" cy="277208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lge Scherlund's eLearning News: A Library Devoted to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0"/>
            <a:ext cx="1205865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0"/>
            <a:ext cx="9334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Here are more things about me.</a:t>
            </a:r>
          </a:p>
          <a:p>
            <a:r>
              <a:rPr lang="en-US" sz="3200" b="1" dirty="0" smtClean="0"/>
              <a:t>I was born in </a:t>
            </a:r>
            <a:r>
              <a:rPr lang="en-US" sz="3200" b="1" dirty="0" err="1" smtClean="0"/>
              <a:t>NewYork</a:t>
            </a:r>
            <a:r>
              <a:rPr lang="en-US" sz="3200" b="1" dirty="0" smtClean="0"/>
              <a:t> and have lived in my wonderful community, </a:t>
            </a:r>
            <a:r>
              <a:rPr lang="en-US" sz="3200" b="1" dirty="0" err="1" smtClean="0"/>
              <a:t>Brittton’s</a:t>
            </a:r>
            <a:r>
              <a:rPr lang="en-US" sz="3200" b="1" dirty="0" smtClean="0"/>
              <a:t> Neck SC for 45 years. I graduated from Britton’s Neck High. I have a B.S in Early Childhood and a Masters in Learning Accommodations.  I have attended many professional development courses and workshops over my years of teaching. When I am not teaching my favorite activities are traveling, family gatherings, </a:t>
            </a:r>
            <a:r>
              <a:rPr lang="en-US" sz="3200" b="1" dirty="0" err="1" smtClean="0"/>
              <a:t>Youtube</a:t>
            </a:r>
            <a:r>
              <a:rPr lang="en-US" sz="3200" b="1" dirty="0" smtClean="0"/>
              <a:t> tutorials, cooking, researching, shopping, and chatting on the phone with friends.  I am a mother, mother-in-law and grandmother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6000">
        <p:split orient="vert"/>
      </p:transition>
    </mc:Choice>
    <mc:Fallback xmlns="">
      <p:transition spd="slow" advClick="0" advTm="4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ckground Images | AW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312"/>
            <a:ext cx="100584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49" y="0"/>
            <a:ext cx="91868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Here are some things we must all remember at school and away from school.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Wash your hands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Avoid close 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Cover your nose and mouth when around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Cover coughs and sneezes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Clean and disinfect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dirty="0" smtClean="0"/>
              <a:t>We Will Do What Is Right!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296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2000">
        <p:split orient="vert"/>
      </p:transition>
    </mc:Choice>
    <mc:Fallback xmlns="">
      <p:transition spd="slow" advClick="0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blic Domain Clip Art Image | white board | 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9" y="115412"/>
            <a:ext cx="8686800" cy="6742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900237" y="785813"/>
            <a:ext cx="77581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Check my school page for updates, schedule, assignments, etc. Don’t hesitate to contact me. I am here to help students become successful.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2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1358" y="1424678"/>
            <a:ext cx="7072110" cy="4238624"/>
          </a:xfrm>
          <a:prstGeom prst="rect">
            <a:avLst/>
          </a:prstGeom>
        </p:spPr>
      </p:pic>
      <p:sp>
        <p:nvSpPr>
          <p:cNvPr id="5" name="AutoShape 2" descr="School Year Calendar – Parents/Community – Garvey School Distri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School Year Calendar – Parents/Community – Garvey School Distri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7938"/>
            <a:ext cx="7502525" cy="70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8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:split orient="vert"/>
      </p:transition>
    </mc:Choice>
    <mc:Fallback xmlns=""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229</Words>
  <Application>Microsoft Office PowerPoint</Application>
  <PresentationFormat>Widescreen</PresentationFormat>
  <Paragraphs>20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Marion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Lavoris Hemingway</dc:creator>
  <cp:lastModifiedBy>Lavoris Hemingway</cp:lastModifiedBy>
  <cp:revision>19</cp:revision>
  <dcterms:created xsi:type="dcterms:W3CDTF">2020-08-22T18:20:01Z</dcterms:created>
  <dcterms:modified xsi:type="dcterms:W3CDTF">2020-08-24T18:04:10Z</dcterms:modified>
</cp:coreProperties>
</file>